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inNPIYBkyUnRmWVouLIJgNzmwr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d8fc7d4b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d8fc7d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12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61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61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2.png"/><Relationship Id="rId13" Type="http://schemas.openxmlformats.org/officeDocument/2006/relationships/image" Target="../media/image79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Relationship Id="rId15" Type="http://schemas.openxmlformats.org/officeDocument/2006/relationships/image" Target="../media/image77.png"/><Relationship Id="rId14" Type="http://schemas.openxmlformats.org/officeDocument/2006/relationships/image" Target="../media/image69.png"/><Relationship Id="rId17" Type="http://schemas.openxmlformats.org/officeDocument/2006/relationships/image" Target="../media/image37.png"/><Relationship Id="rId16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67.png"/><Relationship Id="rId8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9.jpg"/><Relationship Id="rId7" Type="http://schemas.openxmlformats.org/officeDocument/2006/relationships/image" Target="../media/image43.jpg"/><Relationship Id="rId8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875601" y="4087184"/>
            <a:ext cx="4421032" cy="4421032"/>
          </a:xfrm>
          <a:custGeom>
            <a:rect b="b" l="l" r="r" t="t"/>
            <a:pathLst>
              <a:path extrusionOk="0" h="4421032" w="4421032">
                <a:moveTo>
                  <a:pt x="0" y="0"/>
                </a:moveTo>
                <a:lnTo>
                  <a:pt x="4421033" y="0"/>
                </a:lnTo>
                <a:lnTo>
                  <a:pt x="4421033" y="4421032"/>
                </a:lnTo>
                <a:lnTo>
                  <a:pt x="0" y="4421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559138">
            <a:off x="1247475" y="1532450"/>
            <a:ext cx="4624308" cy="4624308"/>
          </a:xfrm>
          <a:custGeom>
            <a:rect b="b" l="l" r="r" t="t"/>
            <a:pathLst>
              <a:path extrusionOk="0" h="4624308" w="4624308">
                <a:moveTo>
                  <a:pt x="0" y="0"/>
                </a:moveTo>
                <a:lnTo>
                  <a:pt x="4624307" y="0"/>
                </a:lnTo>
                <a:lnTo>
                  <a:pt x="4624307" y="4624308"/>
                </a:lnTo>
                <a:lnTo>
                  <a:pt x="0" y="4624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817586">
            <a:off x="13417501" y="5602021"/>
            <a:ext cx="3674403" cy="3674403"/>
          </a:xfrm>
          <a:custGeom>
            <a:rect b="b" l="l" r="r" t="t"/>
            <a:pathLst>
              <a:path extrusionOk="0" h="3674403" w="3674403">
                <a:moveTo>
                  <a:pt x="0" y="0"/>
                </a:moveTo>
                <a:lnTo>
                  <a:pt x="3674403" y="0"/>
                </a:lnTo>
                <a:lnTo>
                  <a:pt x="3674403" y="3674403"/>
                </a:lnTo>
                <a:lnTo>
                  <a:pt x="0" y="3674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2305772" y="2396800"/>
            <a:ext cx="13676457" cy="5253039"/>
            <a:chOff x="0" y="0"/>
            <a:chExt cx="5065354" cy="194557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5065354" cy="1945570"/>
            </a:xfrm>
            <a:custGeom>
              <a:rect b="b" l="l" r="r" t="t"/>
              <a:pathLst>
                <a:path extrusionOk="0" h="1945570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1945570"/>
                  </a:lnTo>
                  <a:lnTo>
                    <a:pt x="0" y="1945570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9525"/>
              <a:ext cx="5065354" cy="1936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 rot="1537641">
            <a:off x="13841866" y="6016968"/>
            <a:ext cx="2476025" cy="3265741"/>
          </a:xfrm>
          <a:custGeom>
            <a:rect b="b" l="l" r="r" t="t"/>
            <a:pathLst>
              <a:path extrusionOk="0" h="3265741" w="2476025">
                <a:moveTo>
                  <a:pt x="0" y="0"/>
                </a:moveTo>
                <a:lnTo>
                  <a:pt x="2476025" y="0"/>
                </a:lnTo>
                <a:lnTo>
                  <a:pt x="2476025" y="3265741"/>
                </a:lnTo>
                <a:lnTo>
                  <a:pt x="0" y="3265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231885">
            <a:off x="1140934" y="825621"/>
            <a:ext cx="3560597" cy="3560597"/>
          </a:xfrm>
          <a:custGeom>
            <a:rect b="b" l="l" r="r" t="t"/>
            <a:pathLst>
              <a:path extrusionOk="0" h="3560597" w="3560597">
                <a:moveTo>
                  <a:pt x="0" y="0"/>
                </a:moveTo>
                <a:lnTo>
                  <a:pt x="3560598" y="0"/>
                </a:lnTo>
                <a:lnTo>
                  <a:pt x="3560598" y="3560597"/>
                </a:lnTo>
                <a:lnTo>
                  <a:pt x="0" y="3560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7989737" y="2071507"/>
            <a:ext cx="2308526" cy="650585"/>
          </a:xfrm>
          <a:custGeom>
            <a:rect b="b" l="l" r="r" t="t"/>
            <a:pathLst>
              <a:path extrusionOk="0" h="650585" w="2308526">
                <a:moveTo>
                  <a:pt x="0" y="0"/>
                </a:moveTo>
                <a:lnTo>
                  <a:pt x="2308526" y="0"/>
                </a:lnTo>
                <a:lnTo>
                  <a:pt x="2308526" y="650585"/>
                </a:lnTo>
                <a:lnTo>
                  <a:pt x="0" y="650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-3715664">
            <a:off x="2193148" y="6843214"/>
            <a:ext cx="2210516" cy="2210516"/>
          </a:xfrm>
          <a:custGeom>
            <a:rect b="b" l="l" r="r" t="t"/>
            <a:pathLst>
              <a:path extrusionOk="0" h="2210516" w="2210516">
                <a:moveTo>
                  <a:pt x="0" y="0"/>
                </a:moveTo>
                <a:lnTo>
                  <a:pt x="2210517" y="0"/>
                </a:lnTo>
                <a:lnTo>
                  <a:pt x="2210517" y="2210516"/>
                </a:lnTo>
                <a:lnTo>
                  <a:pt x="0" y="221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4483766">
            <a:off x="4585313" y="7165650"/>
            <a:ext cx="1488229" cy="2470090"/>
          </a:xfrm>
          <a:custGeom>
            <a:rect b="b" l="l" r="r" t="t"/>
            <a:pathLst>
              <a:path extrusionOk="0" h="2470090" w="1488229">
                <a:moveTo>
                  <a:pt x="0" y="0"/>
                </a:moveTo>
                <a:lnTo>
                  <a:pt x="1488229" y="0"/>
                </a:lnTo>
                <a:lnTo>
                  <a:pt x="1488229" y="2470089"/>
                </a:lnTo>
                <a:lnTo>
                  <a:pt x="0" y="2470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4928744">
            <a:off x="14255174" y="651625"/>
            <a:ext cx="669226" cy="2839765"/>
          </a:xfrm>
          <a:custGeom>
            <a:rect b="b" l="l" r="r" t="t"/>
            <a:pathLst>
              <a:path extrusionOk="0" h="2839765" w="669226">
                <a:moveTo>
                  <a:pt x="0" y="0"/>
                </a:moveTo>
                <a:lnTo>
                  <a:pt x="669227" y="0"/>
                </a:lnTo>
                <a:lnTo>
                  <a:pt x="669227" y="2839765"/>
                </a:lnTo>
                <a:lnTo>
                  <a:pt x="0" y="2839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-25903" t="-19115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14938152" y="1546001"/>
            <a:ext cx="1814524" cy="1814524"/>
          </a:xfrm>
          <a:custGeom>
            <a:rect b="b" l="l" r="r" t="t"/>
            <a:pathLst>
              <a:path extrusionOk="0" h="1814524" w="1814524">
                <a:moveTo>
                  <a:pt x="0" y="0"/>
                </a:moveTo>
                <a:lnTo>
                  <a:pt x="1814524" y="0"/>
                </a:lnTo>
                <a:lnTo>
                  <a:pt x="1814524" y="1814524"/>
                </a:lnTo>
                <a:lnTo>
                  <a:pt x="0" y="1814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7" name="Google Shape;97;p1"/>
          <p:cNvGrpSpPr/>
          <p:nvPr/>
        </p:nvGrpSpPr>
        <p:grpSpPr>
          <a:xfrm>
            <a:off x="2705340" y="3898052"/>
            <a:ext cx="12877321" cy="2252602"/>
            <a:chOff x="0" y="-47625"/>
            <a:chExt cx="17169761" cy="3003469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0" y="-47625"/>
              <a:ext cx="17169761" cy="196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49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/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1297803" y="2122089"/>
              <a:ext cx="14574156" cy="833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ROOT WORDS + SYNONYMS &amp; ANTONYMS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1765441" y="2074863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0"/>
          <p:cNvSpPr/>
          <p:nvPr/>
        </p:nvSpPr>
        <p:spPr>
          <a:xfrm>
            <a:off x="7140930" y="2074863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0"/>
          <p:cNvSpPr/>
          <p:nvPr/>
        </p:nvSpPr>
        <p:spPr>
          <a:xfrm>
            <a:off x="13167721" y="2028825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0"/>
          <p:cNvSpPr/>
          <p:nvPr/>
        </p:nvSpPr>
        <p:spPr>
          <a:xfrm>
            <a:off x="3621619" y="6063959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0"/>
          <p:cNvSpPr txBox="1"/>
          <p:nvPr/>
        </p:nvSpPr>
        <p:spPr>
          <a:xfrm>
            <a:off x="2884012" y="3560762"/>
            <a:ext cx="2323343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8316298" y="3979862"/>
            <a:ext cx="174248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 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9991137" y="6143625"/>
            <a:ext cx="4091579" cy="4114800"/>
          </a:xfrm>
          <a:custGeom>
            <a:rect b="b" l="l" r="r" t="t"/>
            <a:pathLst>
              <a:path extrusionOk="0"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0"/>
          <p:cNvSpPr txBox="1"/>
          <p:nvPr/>
        </p:nvSpPr>
        <p:spPr>
          <a:xfrm>
            <a:off x="11440498" y="7714959"/>
            <a:ext cx="1192857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4723838" y="7714959"/>
            <a:ext cx="1887141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14667386" y="3725863"/>
            <a:ext cx="10922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6144375" y="593452"/>
            <a:ext cx="589255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BUILD-A-WORD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/>
          <p:nvPr/>
        </p:nvSpPr>
        <p:spPr>
          <a:xfrm>
            <a:off x="9889734" y="6461892"/>
            <a:ext cx="6994830" cy="2796408"/>
          </a:xfrm>
          <a:custGeom>
            <a:rect b="b" l="l" r="r" t="t"/>
            <a:pathLst>
              <a:path extrusionOk="0" h="2796408" w="6994830">
                <a:moveTo>
                  <a:pt x="0" y="0"/>
                </a:moveTo>
                <a:lnTo>
                  <a:pt x="6994831" y="0"/>
                </a:lnTo>
                <a:lnTo>
                  <a:pt x="6994831" y="2796408"/>
                </a:lnTo>
                <a:lnTo>
                  <a:pt x="0" y="2796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1"/>
          <p:cNvSpPr/>
          <p:nvPr/>
        </p:nvSpPr>
        <p:spPr>
          <a:xfrm>
            <a:off x="1028700" y="6631452"/>
            <a:ext cx="7362081" cy="2943228"/>
          </a:xfrm>
          <a:custGeom>
            <a:rect b="b" l="l" r="r" t="t"/>
            <a:pathLst>
              <a:path extrusionOk="0" h="2943228" w="7362081">
                <a:moveTo>
                  <a:pt x="0" y="0"/>
                </a:moveTo>
                <a:lnTo>
                  <a:pt x="7362081" y="0"/>
                </a:lnTo>
                <a:lnTo>
                  <a:pt x="7362081" y="2943228"/>
                </a:lnTo>
                <a:lnTo>
                  <a:pt x="0" y="2943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1"/>
          <p:cNvSpPr/>
          <p:nvPr/>
        </p:nvSpPr>
        <p:spPr>
          <a:xfrm>
            <a:off x="4565275" y="3073293"/>
            <a:ext cx="7651012" cy="3058738"/>
          </a:xfrm>
          <a:custGeom>
            <a:rect b="b" l="l" r="r" t="t"/>
            <a:pathLst>
              <a:path extrusionOk="0" h="3058738" w="7651012">
                <a:moveTo>
                  <a:pt x="0" y="0"/>
                </a:moveTo>
                <a:lnTo>
                  <a:pt x="7651012" y="0"/>
                </a:lnTo>
                <a:lnTo>
                  <a:pt x="7651012" y="3058737"/>
                </a:lnTo>
                <a:lnTo>
                  <a:pt x="0" y="3058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1"/>
          <p:cNvSpPr/>
          <p:nvPr/>
        </p:nvSpPr>
        <p:spPr>
          <a:xfrm>
            <a:off x="251474" y="1023249"/>
            <a:ext cx="5978099" cy="2389937"/>
          </a:xfrm>
          <a:custGeom>
            <a:rect b="b" l="l" r="r" t="t"/>
            <a:pathLst>
              <a:path extrusionOk="0" h="2389937" w="5978099">
                <a:moveTo>
                  <a:pt x="0" y="0"/>
                </a:moveTo>
                <a:lnTo>
                  <a:pt x="5978099" y="0"/>
                </a:lnTo>
                <a:lnTo>
                  <a:pt x="5978099" y="2389938"/>
                </a:lnTo>
                <a:lnTo>
                  <a:pt x="0" y="238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1"/>
          <p:cNvSpPr txBox="1"/>
          <p:nvPr/>
        </p:nvSpPr>
        <p:spPr>
          <a:xfrm>
            <a:off x="1413806" y="1098277"/>
            <a:ext cx="3838400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amble ambulance ambulate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10253864" y="336314"/>
            <a:ext cx="7005436" cy="2800648"/>
          </a:xfrm>
          <a:custGeom>
            <a:rect b="b" l="l" r="r" t="t"/>
            <a:pathLst>
              <a:path extrusionOk="0" h="2800648" w="7005436">
                <a:moveTo>
                  <a:pt x="0" y="0"/>
                </a:moveTo>
                <a:lnTo>
                  <a:pt x="7005436" y="0"/>
                </a:lnTo>
                <a:lnTo>
                  <a:pt x="7005436" y="2800648"/>
                </a:lnTo>
                <a:lnTo>
                  <a:pt x="0" y="2800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1"/>
          <p:cNvSpPr txBox="1"/>
          <p:nvPr/>
        </p:nvSpPr>
        <p:spPr>
          <a:xfrm>
            <a:off x="6229573" y="3346512"/>
            <a:ext cx="4322415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cardiovascular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electrocardiogram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cardiology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12525788" y="6877043"/>
            <a:ext cx="2150864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intercede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recede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2537417" y="6877043"/>
            <a:ext cx="4055715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counteract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counterpoint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counterargument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11663390" y="709525"/>
            <a:ext cx="4637904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democracy democrat demographic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1454856" y="4031216"/>
            <a:ext cx="5227084" cy="5227084"/>
          </a:xfrm>
          <a:custGeom>
            <a:rect b="b" l="l" r="r" t="t"/>
            <a:pathLst>
              <a:path extrusionOk="0"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2"/>
          <p:cNvSpPr/>
          <p:nvPr/>
        </p:nvSpPr>
        <p:spPr>
          <a:xfrm>
            <a:off x="2699112" y="3694497"/>
            <a:ext cx="2389620" cy="673438"/>
          </a:xfrm>
          <a:custGeom>
            <a:rect b="b" l="l" r="r" t="t"/>
            <a:pathLst>
              <a:path extrusionOk="0"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2"/>
          <p:cNvSpPr/>
          <p:nvPr/>
        </p:nvSpPr>
        <p:spPr>
          <a:xfrm>
            <a:off x="9144000" y="974474"/>
            <a:ext cx="8951533" cy="2160781"/>
          </a:xfrm>
          <a:custGeom>
            <a:rect b="b" l="l" r="r" t="t"/>
            <a:pathLst>
              <a:path extrusionOk="0"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2"/>
          <p:cNvSpPr/>
          <p:nvPr/>
        </p:nvSpPr>
        <p:spPr>
          <a:xfrm>
            <a:off x="9003635" y="2395933"/>
            <a:ext cx="10853849" cy="10794646"/>
          </a:xfrm>
          <a:custGeom>
            <a:rect b="b" l="l" r="r" t="t"/>
            <a:pathLst>
              <a:path extrusionOk="0"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2"/>
          <p:cNvSpPr txBox="1"/>
          <p:nvPr/>
        </p:nvSpPr>
        <p:spPr>
          <a:xfrm>
            <a:off x="1579660" y="593452"/>
            <a:ext cx="78298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SYNONYMS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10401385" y="6690954"/>
            <a:ext cx="7081838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avoid repeating the same word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convey the most appropriate meaning</a:t>
            </a:r>
            <a:endParaRPr/>
          </a:p>
        </p:txBody>
      </p:sp>
      <p:sp>
        <p:nvSpPr>
          <p:cNvPr id="265" name="Google Shape;265;p12"/>
          <p:cNvSpPr txBox="1"/>
          <p:nvPr/>
        </p:nvSpPr>
        <p:spPr>
          <a:xfrm>
            <a:off x="1579660" y="5091368"/>
            <a:ext cx="4977477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 that are similar to another word or have a related meaning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9372685" y="1245279"/>
            <a:ext cx="811053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Synonyms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3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272" name="Google Shape;272;p13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273" name="Google Shape;273;p13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274" name="Google Shape;274;p13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3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6" name="Google Shape;276;p13"/>
          <p:cNvSpPr txBox="1"/>
          <p:nvPr/>
        </p:nvSpPr>
        <p:spPr>
          <a:xfrm>
            <a:off x="2521902" y="1958945"/>
            <a:ext cx="202555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2580242" y="3606808"/>
            <a:ext cx="196721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2521902" y="8578850"/>
            <a:ext cx="347394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2559630" y="5257808"/>
            <a:ext cx="200843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2521902" y="7161832"/>
            <a:ext cx="2211288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corteous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12840451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286" name="Google Shape;286;p13"/>
          <p:cNvSpPr txBox="1"/>
          <p:nvPr/>
        </p:nvSpPr>
        <p:spPr>
          <a:xfrm>
            <a:off x="12840451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287" name="Google Shape;287;p13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12840451" y="34940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12840451" y="19573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290" name="Google Shape;290;p13"/>
          <p:cNvSpPr txBox="1"/>
          <p:nvPr/>
        </p:nvSpPr>
        <p:spPr>
          <a:xfrm>
            <a:off x="5209298" y="489902"/>
            <a:ext cx="6989713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Showdown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4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296" name="Google Shape;296;p14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298" name="Google Shape;298;p14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4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00" name="Google Shape;300;p14"/>
          <p:cNvSpPr txBox="1"/>
          <p:nvPr/>
        </p:nvSpPr>
        <p:spPr>
          <a:xfrm>
            <a:off x="2521902" y="1958945"/>
            <a:ext cx="202555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301" name="Google Shape;301;p14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04" name="Google Shape;304;p14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05" name="Google Shape;305;p14"/>
          <p:cNvSpPr txBox="1"/>
          <p:nvPr/>
        </p:nvSpPr>
        <p:spPr>
          <a:xfrm>
            <a:off x="2580242" y="3606808"/>
            <a:ext cx="196721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306" name="Google Shape;306;p14"/>
          <p:cNvSpPr txBox="1"/>
          <p:nvPr/>
        </p:nvSpPr>
        <p:spPr>
          <a:xfrm>
            <a:off x="2521902" y="8578850"/>
            <a:ext cx="347394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307" name="Google Shape;307;p14"/>
          <p:cNvSpPr txBox="1"/>
          <p:nvPr/>
        </p:nvSpPr>
        <p:spPr>
          <a:xfrm>
            <a:off x="2559630" y="5257808"/>
            <a:ext cx="200843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2580242" y="7161832"/>
            <a:ext cx="252769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courteous</a:t>
            </a:r>
            <a:endParaRPr/>
          </a:p>
        </p:txBody>
      </p:sp>
      <p:sp>
        <p:nvSpPr>
          <p:cNvPr id="309" name="Google Shape;309;p14"/>
          <p:cNvSpPr txBox="1"/>
          <p:nvPr/>
        </p:nvSpPr>
        <p:spPr>
          <a:xfrm>
            <a:off x="13083936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310" name="Google Shape;310;p14"/>
          <p:cNvSpPr txBox="1"/>
          <p:nvPr/>
        </p:nvSpPr>
        <p:spPr>
          <a:xfrm>
            <a:off x="12840451" y="1958945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12859501" y="3606808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312" name="Google Shape;312;p14"/>
          <p:cNvSpPr txBox="1"/>
          <p:nvPr/>
        </p:nvSpPr>
        <p:spPr>
          <a:xfrm>
            <a:off x="13083936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313" name="Google Shape;313;p14"/>
          <p:cNvSpPr txBox="1"/>
          <p:nvPr/>
        </p:nvSpPr>
        <p:spPr>
          <a:xfrm>
            <a:off x="13083936" y="538446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314" name="Google Shape;314;p14"/>
          <p:cNvSpPr txBox="1"/>
          <p:nvPr/>
        </p:nvSpPr>
        <p:spPr>
          <a:xfrm>
            <a:off x="6898944" y="489902"/>
            <a:ext cx="3610421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/>
          <p:nvPr/>
        </p:nvSpPr>
        <p:spPr>
          <a:xfrm rot="-409429">
            <a:off x="1088931" y="1025615"/>
            <a:ext cx="3894155" cy="3894155"/>
          </a:xfrm>
          <a:custGeom>
            <a:rect b="b" l="l" r="r" t="t"/>
            <a:pathLst>
              <a:path extrusionOk="0"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5"/>
          <p:cNvSpPr/>
          <p:nvPr/>
        </p:nvSpPr>
        <p:spPr>
          <a:xfrm>
            <a:off x="12333019" y="4663491"/>
            <a:ext cx="3463095" cy="3463095"/>
          </a:xfrm>
          <a:custGeom>
            <a:rect b="b" l="l" r="r" t="t"/>
            <a:pathLst>
              <a:path extrusionOk="0"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1" name="Google Shape;321;p15"/>
          <p:cNvGrpSpPr/>
          <p:nvPr/>
        </p:nvGrpSpPr>
        <p:grpSpPr>
          <a:xfrm>
            <a:off x="1079419" y="1678452"/>
            <a:ext cx="14275789" cy="5367027"/>
            <a:chOff x="0" y="0"/>
            <a:chExt cx="4692804" cy="1764274"/>
          </a:xfrm>
        </p:grpSpPr>
        <p:sp>
          <p:nvSpPr>
            <p:cNvPr id="322" name="Google Shape;322;p15"/>
            <p:cNvSpPr/>
            <p:nvPr/>
          </p:nvSpPr>
          <p:spPr>
            <a:xfrm>
              <a:off x="0" y="0"/>
              <a:ext cx="4692804" cy="1764274"/>
            </a:xfrm>
            <a:custGeom>
              <a:rect b="b" l="l" r="r" t="t"/>
              <a:pathLst>
                <a:path extrusionOk="0"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3" name="Google Shape;323;p15"/>
            <p:cNvSpPr txBox="1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15"/>
          <p:cNvSpPr/>
          <p:nvPr/>
        </p:nvSpPr>
        <p:spPr>
          <a:xfrm>
            <a:off x="1028700" y="1366974"/>
            <a:ext cx="2267682" cy="639074"/>
          </a:xfrm>
          <a:custGeom>
            <a:rect b="b" l="l" r="r" t="t"/>
            <a:pathLst>
              <a:path extrusionOk="0"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5"/>
          <p:cNvSpPr/>
          <p:nvPr/>
        </p:nvSpPr>
        <p:spPr>
          <a:xfrm rot="1000302">
            <a:off x="14236801" y="4401386"/>
            <a:ext cx="2585347" cy="3426363"/>
          </a:xfrm>
          <a:custGeom>
            <a:rect b="b" l="l" r="r" t="t"/>
            <a:pathLst>
              <a:path extrusionOk="0"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5"/>
          <p:cNvSpPr/>
          <p:nvPr/>
        </p:nvSpPr>
        <p:spPr>
          <a:xfrm>
            <a:off x="14909032" y="839494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5"/>
          <p:cNvSpPr txBox="1"/>
          <p:nvPr/>
        </p:nvSpPr>
        <p:spPr>
          <a:xfrm>
            <a:off x="1465545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colossal</a:t>
            </a:r>
            <a:endParaRPr/>
          </a:p>
        </p:txBody>
      </p:sp>
      <p:sp>
        <p:nvSpPr>
          <p:cNvPr id="328" name="Google Shape;328;p15"/>
          <p:cNvSpPr txBox="1"/>
          <p:nvPr/>
        </p:nvSpPr>
        <p:spPr>
          <a:xfrm>
            <a:off x="3422319" y="295728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Story Relay</a:t>
            </a: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520063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gigantic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8846866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glorious</a:t>
            </a:r>
            <a:endParaRPr/>
          </a:p>
        </p:txBody>
      </p:sp>
      <p:sp>
        <p:nvSpPr>
          <p:cNvPr id="331" name="Google Shape;331;p15"/>
          <p:cNvSpPr txBox="1"/>
          <p:nvPr/>
        </p:nvSpPr>
        <p:spPr>
          <a:xfrm>
            <a:off x="1233301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courteous</a:t>
            </a:r>
            <a:endParaRPr/>
          </a:p>
        </p:txBody>
      </p:sp>
      <p:sp>
        <p:nvSpPr>
          <p:cNvPr id="332" name="Google Shape;332;p15"/>
          <p:cNvSpPr txBox="1"/>
          <p:nvPr/>
        </p:nvSpPr>
        <p:spPr>
          <a:xfrm>
            <a:off x="1970729" y="3429449"/>
            <a:ext cx="3229911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accomplished</a:t>
            </a:r>
            <a:endParaRPr/>
          </a:p>
        </p:txBody>
      </p:sp>
      <p:sp>
        <p:nvSpPr>
          <p:cNvPr id="333" name="Google Shape;333;p15"/>
          <p:cNvSpPr txBox="1"/>
          <p:nvPr/>
        </p:nvSpPr>
        <p:spPr>
          <a:xfrm>
            <a:off x="6041048" y="3394524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immense</a:t>
            </a:r>
            <a:endParaRPr/>
          </a:p>
        </p:txBody>
      </p:sp>
      <p:sp>
        <p:nvSpPr>
          <p:cNvPr id="334" name="Google Shape;334;p15"/>
          <p:cNvSpPr txBox="1"/>
          <p:nvPr/>
        </p:nvSpPr>
        <p:spPr>
          <a:xfrm>
            <a:off x="9936216" y="3391349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spacious</a:t>
            </a:r>
            <a:endParaRPr/>
          </a:p>
        </p:txBody>
      </p:sp>
      <p:sp>
        <p:nvSpPr>
          <p:cNvPr id="335" name="Google Shape;335;p15"/>
          <p:cNvSpPr txBox="1"/>
          <p:nvPr/>
        </p:nvSpPr>
        <p:spPr>
          <a:xfrm>
            <a:off x="1679242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terrific</a:t>
            </a:r>
            <a:endParaRPr/>
          </a:p>
        </p:txBody>
      </p:sp>
      <p:sp>
        <p:nvSpPr>
          <p:cNvPr id="336" name="Google Shape;336;p15"/>
          <p:cNvSpPr txBox="1"/>
          <p:nvPr/>
        </p:nvSpPr>
        <p:spPr>
          <a:xfrm>
            <a:off x="6041048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polite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9920348" y="4730923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skilled</a:t>
            </a:r>
            <a:endParaRPr/>
          </a:p>
        </p:txBody>
      </p:sp>
      <p:sp>
        <p:nvSpPr>
          <p:cNvPr id="338" name="Google Shape;338;p15"/>
          <p:cNvSpPr txBox="1"/>
          <p:nvPr/>
        </p:nvSpPr>
        <p:spPr>
          <a:xfrm>
            <a:off x="641509" y="8383761"/>
            <a:ext cx="15151611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student will choose a word and make a sentence with it.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next student will choose another word and make a sentence that will continue the story. </a:t>
            </a:r>
            <a:endParaRPr/>
          </a:p>
        </p:txBody>
      </p:sp>
      <p:sp>
        <p:nvSpPr>
          <p:cNvPr id="339" name="Google Shape;339;p15"/>
          <p:cNvSpPr txBox="1"/>
          <p:nvPr/>
        </p:nvSpPr>
        <p:spPr>
          <a:xfrm>
            <a:off x="1301268" y="7529686"/>
            <a:ext cx="346948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/>
          <p:nvPr/>
        </p:nvSpPr>
        <p:spPr>
          <a:xfrm>
            <a:off x="1454856" y="4031216"/>
            <a:ext cx="5227084" cy="5227084"/>
          </a:xfrm>
          <a:custGeom>
            <a:rect b="b" l="l" r="r" t="t"/>
            <a:pathLst>
              <a:path extrusionOk="0"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6"/>
          <p:cNvSpPr/>
          <p:nvPr/>
        </p:nvSpPr>
        <p:spPr>
          <a:xfrm>
            <a:off x="2699112" y="3694497"/>
            <a:ext cx="2389620" cy="673438"/>
          </a:xfrm>
          <a:custGeom>
            <a:rect b="b" l="l" r="r" t="t"/>
            <a:pathLst>
              <a:path extrusionOk="0"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6"/>
          <p:cNvSpPr/>
          <p:nvPr/>
        </p:nvSpPr>
        <p:spPr>
          <a:xfrm>
            <a:off x="9144000" y="974474"/>
            <a:ext cx="8951533" cy="2160781"/>
          </a:xfrm>
          <a:custGeom>
            <a:rect b="b" l="l" r="r" t="t"/>
            <a:pathLst>
              <a:path extrusionOk="0"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6"/>
          <p:cNvSpPr/>
          <p:nvPr/>
        </p:nvSpPr>
        <p:spPr>
          <a:xfrm>
            <a:off x="9003635" y="2395933"/>
            <a:ext cx="10853849" cy="10794646"/>
          </a:xfrm>
          <a:custGeom>
            <a:rect b="b" l="l" r="r" t="t"/>
            <a:pathLst>
              <a:path extrusionOk="0"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16"/>
          <p:cNvSpPr txBox="1"/>
          <p:nvPr/>
        </p:nvSpPr>
        <p:spPr>
          <a:xfrm>
            <a:off x="1579660" y="593452"/>
            <a:ext cx="78298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ANTONYMS</a:t>
            </a:r>
            <a:endParaRPr/>
          </a:p>
        </p:txBody>
      </p:sp>
      <p:sp>
        <p:nvSpPr>
          <p:cNvPr id="349" name="Google Shape;349;p16"/>
          <p:cNvSpPr txBox="1"/>
          <p:nvPr/>
        </p:nvSpPr>
        <p:spPr>
          <a:xfrm>
            <a:off x="10375936" y="6690954"/>
            <a:ext cx="7081838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express constrasting ideas and states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1" marL="863599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identify the meaning of unfamiliar words</a:t>
            </a:r>
            <a:endParaRPr/>
          </a:p>
        </p:txBody>
      </p:sp>
      <p:sp>
        <p:nvSpPr>
          <p:cNvPr id="350" name="Google Shape;350;p16"/>
          <p:cNvSpPr txBox="1"/>
          <p:nvPr/>
        </p:nvSpPr>
        <p:spPr>
          <a:xfrm>
            <a:off x="2004228" y="4671654"/>
            <a:ext cx="4128341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word that means the opposite of another word</a:t>
            </a:r>
            <a:endParaRPr/>
          </a:p>
        </p:txBody>
      </p:sp>
      <p:sp>
        <p:nvSpPr>
          <p:cNvPr id="351" name="Google Shape;351;p16"/>
          <p:cNvSpPr txBox="1"/>
          <p:nvPr/>
        </p:nvSpPr>
        <p:spPr>
          <a:xfrm>
            <a:off x="9398135" y="1245279"/>
            <a:ext cx="805963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Antonyms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7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357" name="Google Shape;357;p17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358" name="Google Shape;358;p17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359" name="Google Shape;359;p17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7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61" name="Google Shape;361;p17"/>
          <p:cNvSpPr txBox="1"/>
          <p:nvPr/>
        </p:nvSpPr>
        <p:spPr>
          <a:xfrm>
            <a:off x="2705333" y="1958945"/>
            <a:ext cx="2402532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362" name="Google Shape;362;p17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63" name="Google Shape;363;p17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64" name="Google Shape;364;p17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65" name="Google Shape;365;p17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66" name="Google Shape;366;p17"/>
          <p:cNvSpPr txBox="1"/>
          <p:nvPr/>
        </p:nvSpPr>
        <p:spPr>
          <a:xfrm>
            <a:off x="2705333" y="3606808"/>
            <a:ext cx="20828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367" name="Google Shape;367;p17"/>
          <p:cNvSpPr txBox="1"/>
          <p:nvPr/>
        </p:nvSpPr>
        <p:spPr>
          <a:xfrm>
            <a:off x="2705333" y="8578850"/>
            <a:ext cx="191020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368" name="Google Shape;368;p17"/>
          <p:cNvSpPr txBox="1"/>
          <p:nvPr/>
        </p:nvSpPr>
        <p:spPr>
          <a:xfrm>
            <a:off x="2775803" y="5268897"/>
            <a:ext cx="113079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369" name="Google Shape;369;p17"/>
          <p:cNvSpPr txBox="1"/>
          <p:nvPr/>
        </p:nvSpPr>
        <p:spPr>
          <a:xfrm>
            <a:off x="2749162" y="7161832"/>
            <a:ext cx="199519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370" name="Google Shape;370;p17"/>
          <p:cNvSpPr txBox="1"/>
          <p:nvPr/>
        </p:nvSpPr>
        <p:spPr>
          <a:xfrm>
            <a:off x="12840451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371" name="Google Shape;371;p17"/>
          <p:cNvSpPr txBox="1"/>
          <p:nvPr/>
        </p:nvSpPr>
        <p:spPr>
          <a:xfrm>
            <a:off x="12840451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372" name="Google Shape;372;p17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373" name="Google Shape;373;p17"/>
          <p:cNvSpPr txBox="1"/>
          <p:nvPr/>
        </p:nvSpPr>
        <p:spPr>
          <a:xfrm>
            <a:off x="12840451" y="34940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374" name="Google Shape;374;p17"/>
          <p:cNvSpPr txBox="1"/>
          <p:nvPr/>
        </p:nvSpPr>
        <p:spPr>
          <a:xfrm>
            <a:off x="12840451" y="195737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375" name="Google Shape;375;p17"/>
          <p:cNvSpPr txBox="1"/>
          <p:nvPr/>
        </p:nvSpPr>
        <p:spPr>
          <a:xfrm>
            <a:off x="4901671" y="489902"/>
            <a:ext cx="7604968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Opposite Match Mania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8"/>
          <p:cNvGrpSpPr/>
          <p:nvPr/>
        </p:nvGrpSpPr>
        <p:grpSpPr>
          <a:xfrm>
            <a:off x="400732" y="2035145"/>
            <a:ext cx="17486536" cy="7223155"/>
            <a:chOff x="0" y="0"/>
            <a:chExt cx="23315381" cy="9630874"/>
          </a:xfrm>
        </p:grpSpPr>
        <p:sp>
          <p:nvSpPr>
            <p:cNvPr id="381" name="Google Shape;381;p18"/>
            <p:cNvSpPr/>
            <p:nvPr/>
          </p:nvSpPr>
          <p:spPr>
            <a:xfrm>
              <a:off x="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  <p:sp>
          <p:nvSpPr>
            <p:cNvPr id="382" name="Google Shape;382;p18"/>
            <p:cNvSpPr/>
            <p:nvPr/>
          </p:nvSpPr>
          <p:spPr>
            <a:xfrm>
              <a:off x="10072310" y="0"/>
              <a:ext cx="13243071" cy="9630874"/>
            </a:xfrm>
            <a:custGeom>
              <a:rect b="b" l="l" r="r" t="t"/>
              <a:pathLst>
                <a:path extrusionOk="0"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7504" l="0" r="0" t="0"/>
              </a:stretch>
            </a:blipFill>
            <a:ln>
              <a:noFill/>
            </a:ln>
          </p:spPr>
        </p:sp>
      </p:grpSp>
      <p:sp>
        <p:nvSpPr>
          <p:cNvPr id="383" name="Google Shape;383;p18"/>
          <p:cNvSpPr/>
          <p:nvPr/>
        </p:nvSpPr>
        <p:spPr>
          <a:xfrm flipH="1" rot="-3201759">
            <a:off x="7190768" y="4015761"/>
            <a:ext cx="3026773" cy="2621943"/>
          </a:xfrm>
          <a:custGeom>
            <a:rect b="b" l="l" r="r" t="t"/>
            <a:pathLst>
              <a:path extrusionOk="0"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8"/>
          <p:cNvSpPr txBox="1"/>
          <p:nvPr/>
        </p:nvSpPr>
        <p:spPr>
          <a:xfrm>
            <a:off x="1455333" y="1958945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85" name="Google Shape;385;p18"/>
          <p:cNvSpPr txBox="1"/>
          <p:nvPr/>
        </p:nvSpPr>
        <p:spPr>
          <a:xfrm>
            <a:off x="2705333" y="1958945"/>
            <a:ext cx="2402532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386" name="Google Shape;386;p18"/>
          <p:cNvSpPr txBox="1"/>
          <p:nvPr/>
        </p:nvSpPr>
        <p:spPr>
          <a:xfrm>
            <a:off x="1455333" y="337566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7" name="Google Shape;387;p18"/>
          <p:cNvSpPr txBox="1"/>
          <p:nvPr/>
        </p:nvSpPr>
        <p:spPr>
          <a:xfrm>
            <a:off x="1455333" y="5153328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8" name="Google Shape;388;p18"/>
          <p:cNvSpPr txBox="1"/>
          <p:nvPr/>
        </p:nvSpPr>
        <p:spPr>
          <a:xfrm>
            <a:off x="1455333" y="6930692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9" name="Google Shape;389;p18"/>
          <p:cNvSpPr txBox="1"/>
          <p:nvPr/>
        </p:nvSpPr>
        <p:spPr>
          <a:xfrm>
            <a:off x="1455333" y="8347710"/>
            <a:ext cx="525308" cy="91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90" name="Google Shape;390;p18"/>
          <p:cNvSpPr txBox="1"/>
          <p:nvPr/>
        </p:nvSpPr>
        <p:spPr>
          <a:xfrm>
            <a:off x="2705333" y="3606808"/>
            <a:ext cx="20828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391" name="Google Shape;391;p18"/>
          <p:cNvSpPr txBox="1"/>
          <p:nvPr/>
        </p:nvSpPr>
        <p:spPr>
          <a:xfrm>
            <a:off x="2705333" y="8578850"/>
            <a:ext cx="191020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392" name="Google Shape;392;p18"/>
          <p:cNvSpPr txBox="1"/>
          <p:nvPr/>
        </p:nvSpPr>
        <p:spPr>
          <a:xfrm>
            <a:off x="2775803" y="5268897"/>
            <a:ext cx="113079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393" name="Google Shape;393;p18"/>
          <p:cNvSpPr txBox="1"/>
          <p:nvPr/>
        </p:nvSpPr>
        <p:spPr>
          <a:xfrm>
            <a:off x="2749162" y="7161832"/>
            <a:ext cx="199519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394" name="Google Shape;394;p18"/>
          <p:cNvSpPr txBox="1"/>
          <p:nvPr/>
        </p:nvSpPr>
        <p:spPr>
          <a:xfrm>
            <a:off x="12840451" y="8578850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395" name="Google Shape;395;p18"/>
          <p:cNvSpPr txBox="1"/>
          <p:nvPr/>
        </p:nvSpPr>
        <p:spPr>
          <a:xfrm>
            <a:off x="12627402" y="1958945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396" name="Google Shape;396;p18"/>
          <p:cNvSpPr txBox="1"/>
          <p:nvPr/>
        </p:nvSpPr>
        <p:spPr>
          <a:xfrm>
            <a:off x="12840451" y="3606808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397" name="Google Shape;397;p18"/>
          <p:cNvSpPr txBox="1"/>
          <p:nvPr/>
        </p:nvSpPr>
        <p:spPr>
          <a:xfrm>
            <a:off x="12627402" y="5268897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398" name="Google Shape;398;p18"/>
          <p:cNvSpPr txBox="1"/>
          <p:nvPr/>
        </p:nvSpPr>
        <p:spPr>
          <a:xfrm>
            <a:off x="12627402" y="7046262"/>
            <a:ext cx="348615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399" name="Google Shape;399;p18"/>
          <p:cNvSpPr txBox="1"/>
          <p:nvPr/>
        </p:nvSpPr>
        <p:spPr>
          <a:xfrm>
            <a:off x="6898944" y="489902"/>
            <a:ext cx="3610421" cy="1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/>
          <p:nvPr/>
        </p:nvSpPr>
        <p:spPr>
          <a:xfrm rot="-409429">
            <a:off x="1088931" y="1025615"/>
            <a:ext cx="3894155" cy="3894155"/>
          </a:xfrm>
          <a:custGeom>
            <a:rect b="b" l="l" r="r" t="t"/>
            <a:pathLst>
              <a:path extrusionOk="0"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9"/>
          <p:cNvSpPr/>
          <p:nvPr/>
        </p:nvSpPr>
        <p:spPr>
          <a:xfrm>
            <a:off x="12333019" y="4663491"/>
            <a:ext cx="3463095" cy="3463095"/>
          </a:xfrm>
          <a:custGeom>
            <a:rect b="b" l="l" r="r" t="t"/>
            <a:pathLst>
              <a:path extrusionOk="0"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6" name="Google Shape;406;p19"/>
          <p:cNvGrpSpPr/>
          <p:nvPr/>
        </p:nvGrpSpPr>
        <p:grpSpPr>
          <a:xfrm>
            <a:off x="1079419" y="1686511"/>
            <a:ext cx="14275789" cy="5367027"/>
            <a:chOff x="0" y="0"/>
            <a:chExt cx="4692804" cy="1764274"/>
          </a:xfrm>
        </p:grpSpPr>
        <p:sp>
          <p:nvSpPr>
            <p:cNvPr id="407" name="Google Shape;407;p19"/>
            <p:cNvSpPr/>
            <p:nvPr/>
          </p:nvSpPr>
          <p:spPr>
            <a:xfrm>
              <a:off x="0" y="0"/>
              <a:ext cx="4692804" cy="1764274"/>
            </a:xfrm>
            <a:custGeom>
              <a:rect b="b" l="l" r="r" t="t"/>
              <a:pathLst>
                <a:path extrusionOk="0"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8" name="Google Shape;408;p19"/>
            <p:cNvSpPr txBox="1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19"/>
          <p:cNvSpPr/>
          <p:nvPr/>
        </p:nvSpPr>
        <p:spPr>
          <a:xfrm>
            <a:off x="1028700" y="1366974"/>
            <a:ext cx="2267682" cy="639074"/>
          </a:xfrm>
          <a:custGeom>
            <a:rect b="b" l="l" r="r" t="t"/>
            <a:pathLst>
              <a:path extrusionOk="0"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9"/>
          <p:cNvSpPr/>
          <p:nvPr/>
        </p:nvSpPr>
        <p:spPr>
          <a:xfrm rot="1000302">
            <a:off x="14236801" y="4401386"/>
            <a:ext cx="2585347" cy="3426363"/>
          </a:xfrm>
          <a:custGeom>
            <a:rect b="b" l="l" r="r" t="t"/>
            <a:pathLst>
              <a:path extrusionOk="0"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19"/>
          <p:cNvSpPr/>
          <p:nvPr/>
        </p:nvSpPr>
        <p:spPr>
          <a:xfrm>
            <a:off x="14909032" y="839494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19"/>
          <p:cNvSpPr txBox="1"/>
          <p:nvPr/>
        </p:nvSpPr>
        <p:spPr>
          <a:xfrm>
            <a:off x="1465545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abundant</a:t>
            </a:r>
            <a:endParaRPr/>
          </a:p>
        </p:txBody>
      </p:sp>
      <p:sp>
        <p:nvSpPr>
          <p:cNvPr id="413" name="Google Shape;413;p19"/>
          <p:cNvSpPr txBox="1"/>
          <p:nvPr/>
        </p:nvSpPr>
        <p:spPr>
          <a:xfrm>
            <a:off x="3422319" y="295728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 Atmospheres</a:t>
            </a:r>
            <a:endParaRPr/>
          </a:p>
        </p:txBody>
      </p:sp>
      <p:sp>
        <p:nvSpPr>
          <p:cNvPr id="414" name="Google Shape;414;p19"/>
          <p:cNvSpPr txBox="1"/>
          <p:nvPr/>
        </p:nvSpPr>
        <p:spPr>
          <a:xfrm>
            <a:off x="520063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scarce</a:t>
            </a:r>
            <a:endParaRPr/>
          </a:p>
        </p:txBody>
      </p:sp>
      <p:sp>
        <p:nvSpPr>
          <p:cNvPr id="415" name="Google Shape;415;p19"/>
          <p:cNvSpPr txBox="1"/>
          <p:nvPr/>
        </p:nvSpPr>
        <p:spPr>
          <a:xfrm>
            <a:off x="8846866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12333019" y="2299593"/>
            <a:ext cx="283242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endParaRPr/>
          </a:p>
        </p:txBody>
      </p:sp>
      <p:sp>
        <p:nvSpPr>
          <p:cNvPr id="417" name="Google Shape;417;p19"/>
          <p:cNvSpPr txBox="1"/>
          <p:nvPr/>
        </p:nvSpPr>
        <p:spPr>
          <a:xfrm>
            <a:off x="1970729" y="3429449"/>
            <a:ext cx="3229911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bold</a:t>
            </a:r>
            <a:endParaRPr/>
          </a:p>
        </p:txBody>
      </p:sp>
      <p:sp>
        <p:nvSpPr>
          <p:cNvPr id="418" name="Google Shape;418;p19"/>
          <p:cNvSpPr txBox="1"/>
          <p:nvPr/>
        </p:nvSpPr>
        <p:spPr>
          <a:xfrm>
            <a:off x="6041048" y="3394524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timid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9936216" y="3391349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intrepid</a:t>
            </a:r>
            <a:endParaRPr/>
          </a:p>
        </p:txBody>
      </p:sp>
      <p:sp>
        <p:nvSpPr>
          <p:cNvPr id="420" name="Google Shape;420;p19"/>
          <p:cNvSpPr txBox="1"/>
          <p:nvPr/>
        </p:nvSpPr>
        <p:spPr>
          <a:xfrm>
            <a:off x="1679242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cowardly</a:t>
            </a:r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6041048" y="4737100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grumpy</a:t>
            </a:r>
            <a:endParaRPr/>
          </a:p>
        </p:txBody>
      </p:sp>
      <p:sp>
        <p:nvSpPr>
          <p:cNvPr id="422" name="Google Shape;422;p19"/>
          <p:cNvSpPr txBox="1"/>
          <p:nvPr/>
        </p:nvSpPr>
        <p:spPr>
          <a:xfrm>
            <a:off x="9920348" y="4730923"/>
            <a:ext cx="34861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amiable</a:t>
            </a:r>
            <a:endParaRPr/>
          </a:p>
        </p:txBody>
      </p:sp>
      <p:sp>
        <p:nvSpPr>
          <p:cNvPr id="423" name="Google Shape;423;p19"/>
          <p:cNvSpPr txBox="1"/>
          <p:nvPr/>
        </p:nvSpPr>
        <p:spPr>
          <a:xfrm>
            <a:off x="644503" y="8069436"/>
            <a:ext cx="15151611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student will choose a word and make a sentence with it that describes a scene.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next student will choose another word and make a sentence that will continue the description.</a:t>
            </a:r>
            <a:endParaRPr/>
          </a:p>
        </p:txBody>
      </p:sp>
      <p:sp>
        <p:nvSpPr>
          <p:cNvPr id="424" name="Google Shape;424;p19"/>
          <p:cNvSpPr txBox="1"/>
          <p:nvPr/>
        </p:nvSpPr>
        <p:spPr>
          <a:xfrm>
            <a:off x="1301268" y="7258273"/>
            <a:ext cx="346948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581144" y="2318025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733897" y="450750"/>
            <a:ext cx="8866842" cy="163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LEARN VOCABULARY?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46491" y="2626456"/>
            <a:ext cx="716244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Context of New Words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3897" y="4645483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793738" y="4671795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Synonyms and Antonyms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1028700" y="7345145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8"/>
                </a:lnTo>
                <a:lnTo>
                  <a:pt x="0" y="13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946491" y="7373720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Root-words Prefixes and Suffixes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0138149" y="486633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 txBox="1"/>
          <p:nvPr/>
        </p:nvSpPr>
        <p:spPr>
          <a:xfrm>
            <a:off x="10138149" y="570765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Tricks and Memorization Techniques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10138149" y="2693131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 txBox="1"/>
          <p:nvPr/>
        </p:nvSpPr>
        <p:spPr>
          <a:xfrm>
            <a:off x="10351198" y="2719443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Words that Might be Related to Job Spheres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9944100" y="5143500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9944100" y="5257127"/>
            <a:ext cx="7315200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Commonly Used Words in Vocabulary Tests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10351198" y="7863802"/>
            <a:ext cx="7315200" cy="1356637"/>
          </a:xfrm>
          <a:custGeom>
            <a:rect b="b" l="l" r="r" t="t"/>
            <a:pathLst>
              <a:path extrusionOk="0"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10351198" y="8331895"/>
            <a:ext cx="7315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Regularly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0"/>
          <p:cNvGrpSpPr/>
          <p:nvPr/>
        </p:nvGrpSpPr>
        <p:grpSpPr>
          <a:xfrm>
            <a:off x="5618561" y="4906178"/>
            <a:ext cx="7050877" cy="2393896"/>
            <a:chOff x="0" y="0"/>
            <a:chExt cx="9401170" cy="3191861"/>
          </a:xfrm>
        </p:grpSpPr>
        <p:sp>
          <p:nvSpPr>
            <p:cNvPr id="430" name="Google Shape;430;p20"/>
            <p:cNvSpPr/>
            <p:nvPr/>
          </p:nvSpPr>
          <p:spPr>
            <a:xfrm>
              <a:off x="0" y="0"/>
              <a:ext cx="9401170" cy="3191861"/>
            </a:xfrm>
            <a:prstGeom prst="rect">
              <a:avLst/>
            </a:pr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 txBox="1"/>
            <p:nvPr/>
          </p:nvSpPr>
          <p:spPr>
            <a:xfrm>
              <a:off x="775148" y="316430"/>
              <a:ext cx="7850873" cy="22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2E2C2B"/>
                  </a:solidFill>
                  <a:latin typeface="Arial"/>
                  <a:ea typeface="Arial"/>
                  <a:cs typeface="Arial"/>
                  <a:sym typeface="Arial"/>
                </a:rPr>
                <a:t>THANK YOU FOR LISTENING!</a:t>
              </a:r>
              <a:endParaRPr/>
            </a:p>
          </p:txBody>
        </p:sp>
      </p:grpSp>
      <p:sp>
        <p:nvSpPr>
          <p:cNvPr id="432" name="Google Shape;432;p20"/>
          <p:cNvSpPr/>
          <p:nvPr/>
        </p:nvSpPr>
        <p:spPr>
          <a:xfrm rot="-1178276">
            <a:off x="13694829" y="5599974"/>
            <a:ext cx="5714531" cy="5714531"/>
          </a:xfrm>
          <a:custGeom>
            <a:rect b="b" l="l" r="r" t="t"/>
            <a:pathLst>
              <a:path extrusionOk="0"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0"/>
          <p:cNvSpPr/>
          <p:nvPr/>
        </p:nvSpPr>
        <p:spPr>
          <a:xfrm flipH="1" rot="-502097">
            <a:off x="-754270" y="8319060"/>
            <a:ext cx="5852745" cy="5852745"/>
          </a:xfrm>
          <a:custGeom>
            <a:rect b="b" l="l" r="r" t="t"/>
            <a:pathLst>
              <a:path extrusionOk="0"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0"/>
          <p:cNvSpPr/>
          <p:nvPr/>
        </p:nvSpPr>
        <p:spPr>
          <a:xfrm rot="575028">
            <a:off x="-2497192" y="7172529"/>
            <a:ext cx="5645292" cy="5645292"/>
          </a:xfrm>
          <a:custGeom>
            <a:rect b="b" l="l" r="r" t="t"/>
            <a:pathLst>
              <a:path extrusionOk="0"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20"/>
          <p:cNvSpPr/>
          <p:nvPr/>
        </p:nvSpPr>
        <p:spPr>
          <a:xfrm rot="894366">
            <a:off x="14671199" y="3723703"/>
            <a:ext cx="4584524" cy="6075876"/>
          </a:xfrm>
          <a:custGeom>
            <a:rect b="b" l="l" r="r" t="t"/>
            <a:pathLst>
              <a:path extrusionOk="0"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20"/>
          <p:cNvSpPr/>
          <p:nvPr/>
        </p:nvSpPr>
        <p:spPr>
          <a:xfrm>
            <a:off x="13966870" y="5398294"/>
            <a:ext cx="2553473" cy="3367890"/>
          </a:xfrm>
          <a:custGeom>
            <a:rect b="b" l="l" r="r" t="t"/>
            <a:pathLst>
              <a:path extrusionOk="0"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20"/>
          <p:cNvSpPr/>
          <p:nvPr/>
        </p:nvSpPr>
        <p:spPr>
          <a:xfrm rot="-1178276">
            <a:off x="-1828566" y="-3963952"/>
            <a:ext cx="5714531" cy="5714531"/>
          </a:xfrm>
          <a:custGeom>
            <a:rect b="b" l="l" r="r" t="t"/>
            <a:pathLst>
              <a:path extrusionOk="0"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0"/>
          <p:cNvSpPr/>
          <p:nvPr/>
        </p:nvSpPr>
        <p:spPr>
          <a:xfrm rot="8639884">
            <a:off x="-2284201" y="1252032"/>
            <a:ext cx="4568402" cy="4568402"/>
          </a:xfrm>
          <a:custGeom>
            <a:rect b="b" l="l" r="r" t="t"/>
            <a:pathLst>
              <a:path extrusionOk="0"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0"/>
          <p:cNvSpPr/>
          <p:nvPr/>
        </p:nvSpPr>
        <p:spPr>
          <a:xfrm rot="575028">
            <a:off x="-1367083" y="7535478"/>
            <a:ext cx="4301234" cy="4301234"/>
          </a:xfrm>
          <a:custGeom>
            <a:rect b="b" l="l" r="r" t="t"/>
            <a:pathLst>
              <a:path extrusionOk="0"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0"/>
          <p:cNvSpPr/>
          <p:nvPr/>
        </p:nvSpPr>
        <p:spPr>
          <a:xfrm rot="575028">
            <a:off x="3466943" y="8857081"/>
            <a:ext cx="1191829" cy="1191829"/>
          </a:xfrm>
          <a:custGeom>
            <a:rect b="b" l="l" r="r" t="t"/>
            <a:pathLst>
              <a:path extrusionOk="0"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0"/>
          <p:cNvSpPr/>
          <p:nvPr/>
        </p:nvSpPr>
        <p:spPr>
          <a:xfrm rot="-1341928">
            <a:off x="12900765" y="-3217592"/>
            <a:ext cx="5859417" cy="5859417"/>
          </a:xfrm>
          <a:custGeom>
            <a:rect b="b" l="l" r="r" t="t"/>
            <a:pathLst>
              <a:path extrusionOk="0"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0"/>
          <p:cNvSpPr/>
          <p:nvPr/>
        </p:nvSpPr>
        <p:spPr>
          <a:xfrm rot="3876676">
            <a:off x="12248518" y="1632487"/>
            <a:ext cx="2658650" cy="749256"/>
          </a:xfrm>
          <a:custGeom>
            <a:rect b="b" l="l" r="r" t="t"/>
            <a:pathLst>
              <a:path extrusionOk="0"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0"/>
          <p:cNvSpPr/>
          <p:nvPr/>
        </p:nvSpPr>
        <p:spPr>
          <a:xfrm rot="1004020">
            <a:off x="-1707511" y="3524920"/>
            <a:ext cx="3168290" cy="3168290"/>
          </a:xfrm>
          <a:custGeom>
            <a:rect b="b" l="l" r="r" t="t"/>
            <a:pathLst>
              <a:path extrusionOk="0"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0"/>
          <p:cNvSpPr/>
          <p:nvPr/>
        </p:nvSpPr>
        <p:spPr>
          <a:xfrm rot="1663678">
            <a:off x="16152923" y="984289"/>
            <a:ext cx="3291109" cy="1717361"/>
          </a:xfrm>
          <a:custGeom>
            <a:rect b="b" l="l" r="r" t="t"/>
            <a:pathLst>
              <a:path extrusionOk="0"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0"/>
          <p:cNvSpPr/>
          <p:nvPr/>
        </p:nvSpPr>
        <p:spPr>
          <a:xfrm rot="539041">
            <a:off x="190597" y="7094480"/>
            <a:ext cx="2316910" cy="652947"/>
          </a:xfrm>
          <a:custGeom>
            <a:rect b="b" l="l" r="r" t="t"/>
            <a:pathLst>
              <a:path extrusionOk="0"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20"/>
          <p:cNvSpPr/>
          <p:nvPr/>
        </p:nvSpPr>
        <p:spPr>
          <a:xfrm rot="-1376473">
            <a:off x="827282" y="1220112"/>
            <a:ext cx="2844989" cy="801770"/>
          </a:xfrm>
          <a:custGeom>
            <a:rect b="b" l="l" r="r" t="t"/>
            <a:pathLst>
              <a:path extrusionOk="0"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20"/>
          <p:cNvSpPr/>
          <p:nvPr/>
        </p:nvSpPr>
        <p:spPr>
          <a:xfrm flipH="1" rot="2404853">
            <a:off x="-2189775" y="-673668"/>
            <a:ext cx="4379550" cy="5282351"/>
          </a:xfrm>
          <a:custGeom>
            <a:rect b="b" l="l" r="r" t="t"/>
            <a:pathLst>
              <a:path extrusionOk="0"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20"/>
          <p:cNvSpPr/>
          <p:nvPr/>
        </p:nvSpPr>
        <p:spPr>
          <a:xfrm rot="1885312">
            <a:off x="-555445" y="4039148"/>
            <a:ext cx="3168290" cy="3168290"/>
          </a:xfrm>
          <a:custGeom>
            <a:rect b="b" l="l" r="r" t="t"/>
            <a:pathLst>
              <a:path extrusionOk="0"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1394489" y="2729191"/>
            <a:ext cx="4952175" cy="6314081"/>
            <a:chOff x="0" y="0"/>
            <a:chExt cx="1627902" cy="2075594"/>
          </a:xfrm>
        </p:grpSpPr>
        <p:sp>
          <p:nvSpPr>
            <p:cNvPr id="124" name="Google Shape;124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5" name="Google Shape;125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3"/>
          <p:cNvGrpSpPr/>
          <p:nvPr/>
        </p:nvGrpSpPr>
        <p:grpSpPr>
          <a:xfrm>
            <a:off x="6667210" y="2729191"/>
            <a:ext cx="4952175" cy="6314081"/>
            <a:chOff x="0" y="0"/>
            <a:chExt cx="1627902" cy="2075594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8" name="Google Shape;128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11943235" y="2554063"/>
            <a:ext cx="4952175" cy="6314081"/>
            <a:chOff x="0" y="0"/>
            <a:chExt cx="1627902" cy="2075594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1" name="Google Shape;131;p3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13362312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8088186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/>
          <p:nvPr/>
        </p:nvSpPr>
        <p:spPr>
          <a:xfrm>
            <a:off x="2859601" y="2578939"/>
            <a:ext cx="2021952" cy="569823"/>
          </a:xfrm>
          <a:custGeom>
            <a:rect b="b" l="l" r="r" t="t"/>
            <a:pathLst>
              <a:path extrusionOk="0"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2341083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98" r="-24998" t="0"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3220257" y="236681"/>
            <a:ext cx="11847486" cy="2118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SOLVE A VOCABULARY QUESTION?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2340769" y="7583875"/>
            <a:ext cx="3059302" cy="487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the word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7266950" y="7107625"/>
            <a:ext cx="3752695" cy="143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of synonyms and antonyms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2697834" y="7345750"/>
            <a:ext cx="3439179" cy="9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using the word</a:t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7614506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624" r="-24622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>
            <a:off x="12887929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045" l="0" r="0" t="-25045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4"/>
          <p:cNvGrpSpPr/>
          <p:nvPr/>
        </p:nvGrpSpPr>
        <p:grpSpPr>
          <a:xfrm>
            <a:off x="1394489" y="2729191"/>
            <a:ext cx="4952175" cy="6314081"/>
            <a:chOff x="0" y="0"/>
            <a:chExt cx="1627902" cy="2075594"/>
          </a:xfrm>
        </p:grpSpPr>
        <p:sp>
          <p:nvSpPr>
            <p:cNvPr id="147" name="Google Shape;147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8" name="Google Shape;148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6667210" y="2729191"/>
            <a:ext cx="4952175" cy="6314081"/>
            <a:chOff x="0" y="0"/>
            <a:chExt cx="1627902" cy="2075594"/>
          </a:xfrm>
        </p:grpSpPr>
        <p:sp>
          <p:nvSpPr>
            <p:cNvPr id="150" name="Google Shape;150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1" name="Google Shape;151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4"/>
          <p:cNvGrpSpPr/>
          <p:nvPr/>
        </p:nvGrpSpPr>
        <p:grpSpPr>
          <a:xfrm>
            <a:off x="11941336" y="2729191"/>
            <a:ext cx="4952175" cy="6314081"/>
            <a:chOff x="0" y="0"/>
            <a:chExt cx="1627902" cy="2075594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1627902" cy="2075594"/>
            </a:xfrm>
            <a:custGeom>
              <a:rect b="b" l="l" r="r" t="t"/>
              <a:pathLst>
                <a:path extrusionOk="0"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4" name="Google Shape;154;p4"/>
            <p:cNvSpPr txBox="1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13362312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8088186" y="2554063"/>
            <a:ext cx="2110223" cy="594699"/>
          </a:xfrm>
          <a:custGeom>
            <a:rect b="b" l="l" r="r" t="t"/>
            <a:pathLst>
              <a:path extrusionOk="0"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2859601" y="2578939"/>
            <a:ext cx="2021952" cy="569823"/>
          </a:xfrm>
          <a:custGeom>
            <a:rect b="b" l="l" r="r" t="t"/>
            <a:pathLst>
              <a:path extrusionOk="0"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2341083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288" l="0" r="0" t="-13289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7614506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215" l="0" r="0" t="-1214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12887929" y="3712301"/>
            <a:ext cx="3058988" cy="3058976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347" l="0" r="0" t="-4346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3220257" y="576941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TAKE AN EXAMPLE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2340769" y="7583875"/>
            <a:ext cx="3059302" cy="487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Antique, i.e., old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7266950" y="7345750"/>
            <a:ext cx="3752695" cy="9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Synonym - Ancient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Antonym - Modern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2697834" y="7340987"/>
            <a:ext cx="3439179" cy="972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love to see the antique items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13938900" y="2338666"/>
            <a:ext cx="3320400" cy="3320400"/>
          </a:xfrm>
          <a:custGeom>
            <a:rect b="b" l="l" r="r" t="t"/>
            <a:pathLst>
              <a:path extrusionOk="0" h="3320400" w="3320400">
                <a:moveTo>
                  <a:pt x="0" y="0"/>
                </a:moveTo>
                <a:lnTo>
                  <a:pt x="3320400" y="0"/>
                </a:lnTo>
                <a:lnTo>
                  <a:pt x="3320400" y="3320400"/>
                </a:lnTo>
                <a:lnTo>
                  <a:pt x="0" y="332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0" name="Google Shape;170;p5"/>
          <p:cNvGrpSpPr/>
          <p:nvPr/>
        </p:nvGrpSpPr>
        <p:grpSpPr>
          <a:xfrm>
            <a:off x="1394489" y="2729191"/>
            <a:ext cx="15499021" cy="3785671"/>
            <a:chOff x="0" y="0"/>
            <a:chExt cx="5740378" cy="1402100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5740378" cy="1402100"/>
            </a:xfrm>
            <a:custGeom>
              <a:rect b="b" l="l" r="r" t="t"/>
              <a:pathLst>
                <a:path extrusionOk="0" h="1402100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1402100"/>
                  </a:lnTo>
                  <a:lnTo>
                    <a:pt x="0" y="1402100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5"/>
            <p:cNvSpPr txBox="1"/>
            <p:nvPr/>
          </p:nvSpPr>
          <p:spPr>
            <a:xfrm>
              <a:off x="0" y="9525"/>
              <a:ext cx="5740378" cy="1392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394489" y="6900983"/>
            <a:ext cx="15499021" cy="2216253"/>
            <a:chOff x="0" y="0"/>
            <a:chExt cx="5740378" cy="820835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5740378" cy="820835"/>
            </a:xfrm>
            <a:custGeom>
              <a:rect b="b" l="l" r="r" t="t"/>
              <a:pathLst>
                <a:path extrusionOk="0" h="820835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820835"/>
                  </a:lnTo>
                  <a:lnTo>
                    <a:pt x="0" y="820835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5" name="Google Shape;175;p5"/>
            <p:cNvSpPr txBox="1"/>
            <p:nvPr/>
          </p:nvSpPr>
          <p:spPr>
            <a:xfrm>
              <a:off x="0" y="9525"/>
              <a:ext cx="5740378" cy="811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5"/>
          <p:cNvSpPr/>
          <p:nvPr/>
        </p:nvSpPr>
        <p:spPr>
          <a:xfrm flipH="1">
            <a:off x="1931239" y="3617073"/>
            <a:ext cx="1166553" cy="1166553"/>
          </a:xfrm>
          <a:custGeom>
            <a:rect b="b" l="l" r="r" t="t"/>
            <a:pathLst>
              <a:path extrusionOk="0" h="1166553" w="1166553">
                <a:moveTo>
                  <a:pt x="1166554" y="0"/>
                </a:moveTo>
                <a:lnTo>
                  <a:pt x="0" y="0"/>
                </a:lnTo>
                <a:lnTo>
                  <a:pt x="0" y="1166553"/>
                </a:lnTo>
                <a:lnTo>
                  <a:pt x="1166554" y="1166553"/>
                </a:lnTo>
                <a:lnTo>
                  <a:pt x="116655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>
            <a:off x="15125495" y="7635769"/>
            <a:ext cx="2133805" cy="2133805"/>
          </a:xfrm>
          <a:custGeom>
            <a:rect b="b" l="l" r="r" t="t"/>
            <a:pathLst>
              <a:path extrusionOk="0" h="2133805" w="2133805">
                <a:moveTo>
                  <a:pt x="0" y="0"/>
                </a:moveTo>
                <a:lnTo>
                  <a:pt x="2133805" y="0"/>
                </a:lnTo>
                <a:lnTo>
                  <a:pt x="2133805" y="2133805"/>
                </a:lnTo>
                <a:lnTo>
                  <a:pt x="0" y="213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5"/>
          <p:cNvSpPr txBox="1"/>
          <p:nvPr/>
        </p:nvSpPr>
        <p:spPr>
          <a:xfrm>
            <a:off x="4099129" y="3671516"/>
            <a:ext cx="11231411" cy="198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root word is a word or word part that can form the basis of new words through the addition of prefixes and suffixes.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2421244" y="7476887"/>
            <a:ext cx="13445513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meanings of common roots can help you work out themeanings of new words as you encounter them.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 rot="-2333392">
            <a:off x="-1305204" y="-4974383"/>
            <a:ext cx="20898408" cy="20898408"/>
          </a:xfrm>
          <a:custGeom>
            <a:rect b="b" l="l" r="r" t="t"/>
            <a:pathLst>
              <a:path extrusionOk="0" h="20898408" w="20898408">
                <a:moveTo>
                  <a:pt x="0" y="0"/>
                </a:moveTo>
                <a:lnTo>
                  <a:pt x="20898408" y="0"/>
                </a:lnTo>
                <a:lnTo>
                  <a:pt x="20898408" y="20898409"/>
                </a:lnTo>
                <a:lnTo>
                  <a:pt x="0" y="20898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6"/>
          <p:cNvSpPr/>
          <p:nvPr/>
        </p:nvSpPr>
        <p:spPr>
          <a:xfrm>
            <a:off x="11021162" y="6172200"/>
            <a:ext cx="5987143" cy="4114800"/>
          </a:xfrm>
          <a:custGeom>
            <a:rect b="b" l="l" r="r" t="t"/>
            <a:pathLst>
              <a:path extrusionOk="0" h="4114800" w="5987143">
                <a:moveTo>
                  <a:pt x="0" y="0"/>
                </a:moveTo>
                <a:lnTo>
                  <a:pt x="5987143" y="0"/>
                </a:lnTo>
                <a:lnTo>
                  <a:pt x="5987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6"/>
          <p:cNvSpPr/>
          <p:nvPr/>
        </p:nvSpPr>
        <p:spPr>
          <a:xfrm>
            <a:off x="1882085" y="5713563"/>
            <a:ext cx="5865562" cy="4230537"/>
          </a:xfrm>
          <a:custGeom>
            <a:rect b="b" l="l" r="r" t="t"/>
            <a:pathLst>
              <a:path extrusionOk="0" h="4230537" w="5865562">
                <a:moveTo>
                  <a:pt x="0" y="0"/>
                </a:moveTo>
                <a:lnTo>
                  <a:pt x="5865562" y="0"/>
                </a:lnTo>
                <a:lnTo>
                  <a:pt x="5865562" y="4230537"/>
                </a:lnTo>
                <a:lnTo>
                  <a:pt x="0" y="4230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6"/>
          <p:cNvSpPr/>
          <p:nvPr/>
        </p:nvSpPr>
        <p:spPr>
          <a:xfrm rot="1321566">
            <a:off x="2222507" y="437457"/>
            <a:ext cx="4711426" cy="5256394"/>
          </a:xfrm>
          <a:custGeom>
            <a:rect b="b" l="l" r="r" t="t"/>
            <a:pathLst>
              <a:path extrusionOk="0" h="5256394" w="4711426">
                <a:moveTo>
                  <a:pt x="0" y="0"/>
                </a:moveTo>
                <a:lnTo>
                  <a:pt x="4711426" y="0"/>
                </a:lnTo>
                <a:lnTo>
                  <a:pt x="4711426" y="5256395"/>
                </a:lnTo>
                <a:lnTo>
                  <a:pt x="0" y="5256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 rot="-10096124">
            <a:off x="11537729" y="596531"/>
            <a:ext cx="5016392" cy="5596635"/>
          </a:xfrm>
          <a:custGeom>
            <a:rect b="b" l="l" r="r" t="t"/>
            <a:pathLst>
              <a:path extrusionOk="0" h="5596635" w="5016392">
                <a:moveTo>
                  <a:pt x="0" y="0"/>
                </a:moveTo>
                <a:lnTo>
                  <a:pt x="5016392" y="0"/>
                </a:lnTo>
                <a:lnTo>
                  <a:pt x="5016392" y="5596635"/>
                </a:lnTo>
                <a:lnTo>
                  <a:pt x="0" y="5596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6"/>
          <p:cNvSpPr txBox="1"/>
          <p:nvPr/>
        </p:nvSpPr>
        <p:spPr>
          <a:xfrm>
            <a:off x="3117980" y="1559909"/>
            <a:ext cx="194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egoist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2851503" y="3657600"/>
            <a:ext cx="248037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ego + -ist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13733452" y="1559909"/>
            <a:ext cx="1821061" cy="84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acting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13029049" y="3657600"/>
            <a:ext cx="254957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+ -ing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 rot="-541637">
            <a:off x="620718" y="353313"/>
            <a:ext cx="6673279" cy="4756228"/>
          </a:xfrm>
          <a:custGeom>
            <a:rect b="b" l="l" r="r" t="t"/>
            <a:pathLst>
              <a:path extrusionOk="0" h="4756228" w="6673279">
                <a:moveTo>
                  <a:pt x="0" y="0"/>
                </a:moveTo>
                <a:lnTo>
                  <a:pt x="6673279" y="0"/>
                </a:lnTo>
                <a:lnTo>
                  <a:pt x="6673279" y="4756228"/>
                </a:lnTo>
                <a:lnTo>
                  <a:pt x="0" y="475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7"/>
          <p:cNvSpPr/>
          <p:nvPr/>
        </p:nvSpPr>
        <p:spPr>
          <a:xfrm rot="595502">
            <a:off x="11307191" y="5416406"/>
            <a:ext cx="6324508" cy="4358161"/>
          </a:xfrm>
          <a:custGeom>
            <a:rect b="b" l="l" r="r" t="t"/>
            <a:pathLst>
              <a:path extrusionOk="0" h="4358161" w="6324508">
                <a:moveTo>
                  <a:pt x="0" y="0"/>
                </a:moveTo>
                <a:lnTo>
                  <a:pt x="6324508" y="0"/>
                </a:lnTo>
                <a:lnTo>
                  <a:pt x="6324508" y="4358161"/>
                </a:lnTo>
                <a:lnTo>
                  <a:pt x="0" y="4358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7"/>
          <p:cNvSpPr txBox="1"/>
          <p:nvPr/>
        </p:nvSpPr>
        <p:spPr>
          <a:xfrm>
            <a:off x="2063849" y="2032927"/>
            <a:ext cx="4725261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 That Can Stand Alone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12272119" y="6896986"/>
            <a:ext cx="4029424" cy="1330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Words as Word Stems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1028700" y="5536945"/>
            <a:ext cx="8365589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Act: to move or do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(actor, acting, reenact)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Crypt: to hide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(apocryphal, cryptic, cryptography)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8192493" y="718477"/>
            <a:ext cx="9767465" cy="3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Acri: bitter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(acrid, acrimony, acridity)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Astro: star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(astronaut, astronomy, astrophysics)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15666903" y="435769"/>
            <a:ext cx="2185416" cy="2185416"/>
          </a:xfrm>
          <a:custGeom>
            <a:rect b="b" l="l" r="r" t="t"/>
            <a:pathLst>
              <a:path extrusionOk="0"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8"/>
          <p:cNvSpPr/>
          <p:nvPr/>
        </p:nvSpPr>
        <p:spPr>
          <a:xfrm>
            <a:off x="1028700" y="588414"/>
            <a:ext cx="2099381" cy="2532148"/>
          </a:xfrm>
          <a:custGeom>
            <a:rect b="b" l="l" r="r" t="t"/>
            <a:pathLst>
              <a:path extrusionOk="0"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8"/>
          <p:cNvSpPr/>
          <p:nvPr/>
        </p:nvSpPr>
        <p:spPr>
          <a:xfrm flipH="1">
            <a:off x="16046873" y="588414"/>
            <a:ext cx="1425477" cy="1880125"/>
          </a:xfrm>
          <a:custGeom>
            <a:rect b="b" l="l" r="r" t="t"/>
            <a:pathLst>
              <a:path extrusionOk="0"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8"/>
          <p:cNvSpPr/>
          <p:nvPr/>
        </p:nvSpPr>
        <p:spPr>
          <a:xfrm>
            <a:off x="1877381" y="2002371"/>
            <a:ext cx="402018" cy="662006"/>
          </a:xfrm>
          <a:custGeom>
            <a:rect b="b" l="l" r="r" t="t"/>
            <a:pathLst>
              <a:path extrusionOk="0"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8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Hunt Exercise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2884012" y="3001962"/>
            <a:ext cx="3726967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  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 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11511633" y="3001962"/>
            <a:ext cx="5247978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heart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people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against or opposite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to go or yield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to move or walk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D9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15666903" y="435769"/>
            <a:ext cx="2185416" cy="2185416"/>
          </a:xfrm>
          <a:custGeom>
            <a:rect b="b" l="l" r="r" t="t"/>
            <a:pathLst>
              <a:path extrusionOk="0"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9"/>
          <p:cNvSpPr/>
          <p:nvPr/>
        </p:nvSpPr>
        <p:spPr>
          <a:xfrm>
            <a:off x="1028700" y="588414"/>
            <a:ext cx="2099381" cy="2532148"/>
          </a:xfrm>
          <a:custGeom>
            <a:rect b="b" l="l" r="r" t="t"/>
            <a:pathLst>
              <a:path extrusionOk="0"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9"/>
          <p:cNvSpPr/>
          <p:nvPr/>
        </p:nvSpPr>
        <p:spPr>
          <a:xfrm flipH="1">
            <a:off x="16046873" y="588414"/>
            <a:ext cx="1425477" cy="1880125"/>
          </a:xfrm>
          <a:custGeom>
            <a:rect b="b" l="l" r="r" t="t"/>
            <a:pathLst>
              <a:path extrusionOk="0"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9"/>
          <p:cNvSpPr/>
          <p:nvPr/>
        </p:nvSpPr>
        <p:spPr>
          <a:xfrm>
            <a:off x="1877381" y="2002371"/>
            <a:ext cx="402018" cy="662006"/>
          </a:xfrm>
          <a:custGeom>
            <a:rect b="b" l="l" r="r" t="t"/>
            <a:pathLst>
              <a:path extrusionOk="0"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9"/>
          <p:cNvSpPr txBox="1"/>
          <p:nvPr/>
        </p:nvSpPr>
        <p:spPr>
          <a:xfrm>
            <a:off x="3220257" y="1262129"/>
            <a:ext cx="11847486" cy="1071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Hunt - ANSWERS</a:t>
            </a:r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2884012" y="3001962"/>
            <a:ext cx="3726967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Ambul  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Cardio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Cede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endParaRPr/>
          </a:p>
          <a:p>
            <a:pPr indent="-431800" lvl="1" marL="863599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AutoNum type="arabicPeriod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 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11511633" y="3001962"/>
            <a:ext cx="5247978" cy="6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to move or walk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heart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to go or yield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against or opposite</a:t>
            </a:r>
            <a:endParaRPr/>
          </a:p>
          <a:p>
            <a:pPr indent="0" lvl="0" marL="0" marR="0" rtl="0" algn="just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people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